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981D08-C0D7-4B0C-83FD-A2DAE449B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05B7A08-AA96-461B-B282-E55D03685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64F6BF-18F6-4FC0-A0A8-8BF5E473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F35F-E6D4-49ED-9929-44E5F0F054CF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723E34-D8B5-4C85-8603-5FC16D563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AF6812-00C0-487A-BC6F-31DDD42B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D28F-F00D-4E56-ADAF-ED8CD2A83E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23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4FC3E-196F-46B0-A548-7EDCBD20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4C94E8-D013-4FED-BFB7-3E59BB271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3CC49A-4609-4BA6-9B9E-A0CEF76E2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F35F-E6D4-49ED-9929-44E5F0F054CF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3B231E-AE02-43E6-8034-56772DB7C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DC793B-E3B6-4257-BB74-01CBED0CE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D28F-F00D-4E56-ADAF-ED8CD2A83E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614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CC467C3-C62A-4A2E-910D-03DF2F0F9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8F60C7E-5073-4FC9-83A6-3BE713B06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D0107D-C5FF-4B64-978F-A2F6697A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F35F-E6D4-49ED-9929-44E5F0F054CF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D662A6-AAA0-459F-982E-8621787D7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2D50C6-CD76-42F2-AF5A-55413F34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D28F-F00D-4E56-ADAF-ED8CD2A83E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35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64B068-1C75-4F2B-9225-61CD96012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C30BA0-FC21-4192-AD31-2FD5D133B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C5DA33-3527-43A0-8B5A-CD1DCCBBB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F35F-E6D4-49ED-9929-44E5F0F054CF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97B2E6-A886-47F1-AEBD-9644E27AB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CA2512-B902-402B-B208-92A3E9F9A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D28F-F00D-4E56-ADAF-ED8CD2A83E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63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99E72B-C02B-49DC-908D-67231A6E5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9334333-63B0-46CD-B3ED-ED9D7EF39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BAB276-6996-4341-8F01-89195C9EE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F35F-E6D4-49ED-9929-44E5F0F054CF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163653-5453-400A-98E8-3077898EE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78C640-770E-4E5C-B5FC-95AB0054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D28F-F00D-4E56-ADAF-ED8CD2A83E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96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B20D75-E1F1-434A-B32F-B6692475A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9C7F51-2DD8-422A-9E39-B3A01A621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A825BDA-375F-41BA-846B-02988F031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5F3365-D65A-4CFA-8137-FA46D91A3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F35F-E6D4-49ED-9929-44E5F0F054CF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C1C614D-A101-4061-AA25-B248884D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807F99-1DA5-48F5-84BE-DD4BD87C1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D28F-F00D-4E56-ADAF-ED8CD2A83E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24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311A16-9FE8-415C-A333-66300D94B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D31947-4440-4D57-BF7D-B53024F95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6BAA70F-D894-4ED4-B996-47D2396B4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BD0C42F-5670-476E-B50A-CB98CAC91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5A3D0D9-9165-4C67-8773-BD5E51C53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4A9A8B2-4FCE-45D3-B054-DB31E0736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F35F-E6D4-49ED-9929-44E5F0F054CF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680498D-22DD-475E-9941-4768DF0D5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B97B76F-F1B4-414B-8853-0B81D662A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D28F-F00D-4E56-ADAF-ED8CD2A83E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70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A827E1-DAAE-471E-BAF9-E7B8D8F72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67BC04D-911B-4DCC-8C86-9864E9B9B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F35F-E6D4-49ED-9929-44E5F0F054CF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963DFEA-3ED5-4201-8B0A-18D0CE619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747948C-A8A1-4CA5-A34F-5C418DC1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D28F-F00D-4E56-ADAF-ED8CD2A83E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87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63155E1-61A3-4D16-9E6E-8D9C78951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F35F-E6D4-49ED-9929-44E5F0F054CF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C4767BA-C68C-4DC4-A94D-C242266BE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D819EB2-7D59-4D9D-9942-92778AC0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D28F-F00D-4E56-ADAF-ED8CD2A83E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079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4B687A-5ED7-4727-8107-517CD6CD3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45C6D1-E96A-4D9D-BE17-D83EE5F4B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BC4EC29-8391-4082-9C31-6E4B7C93A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0228AD-405F-4C3D-92BF-A8444C2AE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F35F-E6D4-49ED-9929-44E5F0F054CF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916E4C-8EAB-47BC-A76F-0D244B85A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F437A3-D7F1-4A9C-B549-F0E5E726A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D28F-F00D-4E56-ADAF-ED8CD2A83E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355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FBBF19-D620-4E6D-8B7B-7CEE0F728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7705433-94E0-4BEA-9D10-CF8BED9D5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0E68316-7669-4F44-B2D5-ADE6DE7CF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B34D2B3-A717-4DC9-BB6A-3923BBD97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F35F-E6D4-49ED-9929-44E5F0F054CF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099B6A-1D90-45C3-B483-DB5F56264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ECC7531-E94D-418A-8238-07EE7B1D2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D28F-F00D-4E56-ADAF-ED8CD2A83E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87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9240D2B-2803-441E-B884-210C63814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DC067E-8702-4F70-BF00-468DC4A94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63D0FE-0D1B-4480-A241-2363A35081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2F35F-E6D4-49ED-9929-44E5F0F054CF}" type="datetimeFigureOut">
              <a:rPr lang="it-IT" smtClean="0"/>
              <a:t>30/11/2020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BBF643-69CC-42E9-BD88-905351FF8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FACA0B-D025-4582-8564-66A16C554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8D28F-F00D-4E56-ADAF-ED8CD2A83E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44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giordanengo-qky.my.webex.com/meet/brunellagiorgina.giordaneng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nito.webex.com/meet/brunellagiorgina.giordaneng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ordanengo.my.webex.com/join/brunellagiordaneng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1980FF5E-EB51-40E7-BDB7-A94237C4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Gruppo A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8247C321-4590-4D7C-AFBD-9B5D24250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>
                <a:hlinkClick r:id="rId2"/>
              </a:rPr>
              <a:t>https://giordanengo-qky.my.webex.com/meet/brunellagiorgina.giordanengo</a:t>
            </a:r>
            <a:endParaRPr lang="it-IT" sz="2400" dirty="0"/>
          </a:p>
          <a:p>
            <a:r>
              <a:rPr lang="it-IT" sz="2400" dirty="0"/>
              <a:t>Alfieri Manuel		Botta Alessandra		</a:t>
            </a:r>
            <a:r>
              <a:rPr lang="it-IT" sz="2400" dirty="0" err="1"/>
              <a:t>Cerriku</a:t>
            </a:r>
            <a:r>
              <a:rPr lang="it-IT" sz="2400" dirty="0"/>
              <a:t> </a:t>
            </a:r>
            <a:r>
              <a:rPr lang="it-IT" sz="2400" dirty="0" err="1"/>
              <a:t>Migena</a:t>
            </a:r>
            <a:endParaRPr lang="it-IT" sz="2400" dirty="0"/>
          </a:p>
          <a:p>
            <a:r>
              <a:rPr lang="it-IT" sz="2400" dirty="0"/>
              <a:t>Bacigalupo Erika		</a:t>
            </a:r>
            <a:r>
              <a:rPr lang="it-IT" sz="2400" dirty="0" err="1"/>
              <a:t>Bramardi</a:t>
            </a:r>
            <a:r>
              <a:rPr lang="it-IT" sz="2400" dirty="0"/>
              <a:t> Beatrice		</a:t>
            </a:r>
            <a:r>
              <a:rPr lang="it-IT" sz="2400" dirty="0" err="1"/>
              <a:t>Cilleni</a:t>
            </a:r>
            <a:r>
              <a:rPr lang="it-IT" sz="2400" dirty="0"/>
              <a:t> </a:t>
            </a:r>
            <a:r>
              <a:rPr lang="it-IT" sz="2400" dirty="0" err="1"/>
              <a:t>Nepis</a:t>
            </a:r>
            <a:r>
              <a:rPr lang="it-IT" sz="2400" dirty="0"/>
              <a:t> Giulia</a:t>
            </a:r>
          </a:p>
          <a:p>
            <a:r>
              <a:rPr lang="it-IT" sz="2400" dirty="0"/>
              <a:t>Barale Mattia		Brignone Gloria		Crosetto Sara</a:t>
            </a:r>
          </a:p>
          <a:p>
            <a:r>
              <a:rPr lang="it-IT" sz="2400" dirty="0"/>
              <a:t>Barale Giulia			Cagliero Margherita		De Oliveira Arianna</a:t>
            </a:r>
          </a:p>
          <a:p>
            <a:r>
              <a:rPr lang="it-IT" sz="2400" dirty="0"/>
              <a:t>Barbagallo Chiara		</a:t>
            </a:r>
            <a:r>
              <a:rPr lang="it-IT" sz="2400" dirty="0" err="1"/>
              <a:t>Calidio</a:t>
            </a:r>
            <a:r>
              <a:rPr lang="it-IT" sz="2400" dirty="0"/>
              <a:t> Alice</a:t>
            </a:r>
          </a:p>
          <a:p>
            <a:r>
              <a:rPr lang="it-IT" sz="2400" dirty="0"/>
              <a:t>Bernardi Luca		</a:t>
            </a:r>
            <a:r>
              <a:rPr lang="it-IT" sz="2400" dirty="0" err="1"/>
              <a:t>Calluso</a:t>
            </a:r>
            <a:r>
              <a:rPr lang="it-IT" sz="2400" dirty="0"/>
              <a:t> Lucrezia Lucia</a:t>
            </a:r>
          </a:p>
          <a:p>
            <a:r>
              <a:rPr lang="it-IT" sz="2400" dirty="0"/>
              <a:t>Bessone Siria		Caramello </a:t>
            </a:r>
            <a:r>
              <a:rPr lang="it-IT" sz="2400" dirty="0" err="1"/>
              <a:t>Gilary</a:t>
            </a:r>
            <a:r>
              <a:rPr lang="it-IT" sz="2400" dirty="0"/>
              <a:t> </a:t>
            </a:r>
            <a:r>
              <a:rPr lang="it-IT" sz="2400" dirty="0" err="1"/>
              <a:t>Vanesa</a:t>
            </a:r>
            <a:endParaRPr lang="it-IT" sz="2400" dirty="0"/>
          </a:p>
          <a:p>
            <a:r>
              <a:rPr lang="it-IT" sz="2400" dirty="0"/>
              <a:t>Biancotto Alessia		</a:t>
            </a:r>
            <a:r>
              <a:rPr lang="it-IT" sz="2400" dirty="0" err="1"/>
              <a:t>Carratta</a:t>
            </a:r>
            <a:r>
              <a:rPr lang="it-IT" sz="2400" dirty="0"/>
              <a:t> Sara</a:t>
            </a:r>
          </a:p>
          <a:p>
            <a:r>
              <a:rPr lang="it-IT" sz="2400" dirty="0" err="1"/>
              <a:t>Bodrone</a:t>
            </a:r>
            <a:r>
              <a:rPr lang="it-IT" sz="2400" dirty="0"/>
              <a:t> Paolo		Castoro Teresa</a:t>
            </a:r>
          </a:p>
        </p:txBody>
      </p:sp>
    </p:spTree>
    <p:extLst>
      <p:ext uri="{BB962C8B-B14F-4D97-AF65-F5344CB8AC3E}">
        <p14:creationId xmlns:p14="http://schemas.microsoft.com/office/powerpoint/2010/main" val="189738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1980FF5E-EB51-40E7-BDB7-A94237C4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Gruppo B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8247C321-4590-4D7C-AFBD-9B5D24250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2400" dirty="0">
                <a:hlinkClick r:id="rId2"/>
              </a:rPr>
              <a:t>https://unito.webex.com/meet/brunellagiorgina.giordanengo</a:t>
            </a:r>
            <a:endParaRPr lang="it-IT" sz="2400" dirty="0"/>
          </a:p>
          <a:p>
            <a:r>
              <a:rPr lang="it-IT" sz="2400" dirty="0"/>
              <a:t>Di Salvo Andrea	        Garelli Giulia		Mondino Lorenzo</a:t>
            </a:r>
          </a:p>
          <a:p>
            <a:r>
              <a:rPr lang="it-IT" sz="2400" dirty="0"/>
              <a:t>Dotta Claudia		        Ghiglione Michela		</a:t>
            </a:r>
            <a:r>
              <a:rPr lang="it-IT" sz="2400" dirty="0" err="1"/>
              <a:t>Mullace</a:t>
            </a:r>
            <a:r>
              <a:rPr lang="it-IT" sz="2400" dirty="0"/>
              <a:t> Anna</a:t>
            </a:r>
          </a:p>
          <a:p>
            <a:r>
              <a:rPr lang="it-IT" sz="2400" dirty="0"/>
              <a:t>El </a:t>
            </a:r>
            <a:r>
              <a:rPr lang="it-IT" sz="2400" dirty="0" err="1"/>
              <a:t>Bourkhissi</a:t>
            </a:r>
            <a:r>
              <a:rPr lang="it-IT" sz="2400" dirty="0"/>
              <a:t> </a:t>
            </a:r>
            <a:r>
              <a:rPr lang="it-IT" sz="2400" dirty="0" err="1"/>
              <a:t>Hanane</a:t>
            </a:r>
            <a:r>
              <a:rPr lang="it-IT" sz="2400" dirty="0"/>
              <a:t>	        Giraudo Marta		</a:t>
            </a:r>
            <a:r>
              <a:rPr lang="it-IT" sz="2400" dirty="0" err="1"/>
              <a:t>Noumessing</a:t>
            </a:r>
            <a:r>
              <a:rPr lang="it-IT" sz="2400" dirty="0"/>
              <a:t> </a:t>
            </a:r>
            <a:r>
              <a:rPr lang="it-IT" sz="2400" dirty="0" err="1"/>
              <a:t>Donfack</a:t>
            </a:r>
            <a:r>
              <a:rPr lang="it-IT" sz="2400" dirty="0"/>
              <a:t>  </a:t>
            </a:r>
            <a:r>
              <a:rPr lang="it-IT" sz="2400" dirty="0" err="1"/>
              <a:t>Herve</a:t>
            </a:r>
            <a:r>
              <a:rPr lang="it-IT" sz="2400" dirty="0"/>
              <a:t> </a:t>
            </a:r>
            <a:r>
              <a:rPr lang="it-IT" sz="2400" dirty="0" err="1"/>
              <a:t>Josue</a:t>
            </a:r>
            <a:endParaRPr lang="it-IT" sz="2400" dirty="0"/>
          </a:p>
          <a:p>
            <a:r>
              <a:rPr lang="it-IT" sz="2400" dirty="0"/>
              <a:t>Eusini Michela	       </a:t>
            </a:r>
            <a:r>
              <a:rPr lang="it-IT" sz="2400" dirty="0" err="1"/>
              <a:t>Kengie</a:t>
            </a:r>
            <a:r>
              <a:rPr lang="it-IT" sz="2400" dirty="0"/>
              <a:t> </a:t>
            </a:r>
            <a:r>
              <a:rPr lang="it-IT" sz="2400" dirty="0" err="1"/>
              <a:t>Lubamba</a:t>
            </a:r>
            <a:r>
              <a:rPr lang="it-IT" sz="2400" dirty="0"/>
              <a:t> </a:t>
            </a:r>
            <a:r>
              <a:rPr lang="it-IT" sz="2400" dirty="0" err="1"/>
              <a:t>Laeticia</a:t>
            </a:r>
            <a:r>
              <a:rPr lang="it-IT" sz="2400" dirty="0"/>
              <a:t>       </a:t>
            </a:r>
            <a:r>
              <a:rPr lang="it-IT" sz="2400" dirty="0" err="1"/>
              <a:t>Oscategui</a:t>
            </a:r>
            <a:r>
              <a:rPr lang="it-IT" sz="2400" dirty="0"/>
              <a:t> Casabona </a:t>
            </a:r>
            <a:r>
              <a:rPr lang="it-IT" sz="2400" dirty="0" err="1"/>
              <a:t>Rosibel</a:t>
            </a:r>
            <a:r>
              <a:rPr lang="it-IT" sz="2400" dirty="0"/>
              <a:t> Maria</a:t>
            </a:r>
          </a:p>
          <a:p>
            <a:r>
              <a:rPr lang="it-IT" sz="2400" dirty="0"/>
              <a:t>Fantino Francesca	       </a:t>
            </a:r>
            <a:r>
              <a:rPr lang="it-IT" sz="2400" dirty="0" err="1"/>
              <a:t>Kone</a:t>
            </a:r>
            <a:r>
              <a:rPr lang="it-IT" sz="2400" dirty="0"/>
              <a:t> </a:t>
            </a:r>
            <a:r>
              <a:rPr lang="it-IT" sz="2400" dirty="0" err="1"/>
              <a:t>Awa</a:t>
            </a:r>
            <a:endParaRPr lang="it-IT" sz="2400" dirty="0"/>
          </a:p>
          <a:p>
            <a:r>
              <a:rPr lang="it-IT" sz="2400" dirty="0"/>
              <a:t>Fedrigo Rebecca	       Lacerenza Clara</a:t>
            </a:r>
          </a:p>
          <a:p>
            <a:r>
              <a:rPr lang="it-IT" sz="2400" dirty="0"/>
              <a:t>Felix da Silva </a:t>
            </a:r>
            <a:r>
              <a:rPr lang="it-IT" sz="2400" dirty="0" err="1"/>
              <a:t>Dalete</a:t>
            </a:r>
            <a:r>
              <a:rPr lang="it-IT" sz="2400" dirty="0"/>
              <a:t>	       Martini Caterina</a:t>
            </a:r>
          </a:p>
          <a:p>
            <a:r>
              <a:rPr lang="it-IT" sz="2400" dirty="0"/>
              <a:t>Ferrero Martina	       Martini Sara</a:t>
            </a:r>
          </a:p>
          <a:p>
            <a:r>
              <a:rPr lang="it-IT" sz="2400" dirty="0"/>
              <a:t>Franza Paolo		       Migliore Arianna</a:t>
            </a:r>
          </a:p>
        </p:txBody>
      </p:sp>
    </p:spTree>
    <p:extLst>
      <p:ext uri="{BB962C8B-B14F-4D97-AF65-F5344CB8AC3E}">
        <p14:creationId xmlns:p14="http://schemas.microsoft.com/office/powerpoint/2010/main" val="271067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1980FF5E-EB51-40E7-BDB7-A94237C4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Gruppo c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8247C321-4590-4D7C-AFBD-9B5D24250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>
                <a:hlinkClick r:id="rId2"/>
              </a:rPr>
              <a:t>https://giordanengo.my.webex.com/join/brunellagiordanengo</a:t>
            </a:r>
            <a:endParaRPr lang="it-IT" sz="2400" dirty="0"/>
          </a:p>
          <a:p>
            <a:r>
              <a:rPr lang="it-IT" sz="2400" dirty="0"/>
              <a:t>Perlo Samuele		</a:t>
            </a:r>
            <a:r>
              <a:rPr lang="it-IT" sz="2400" dirty="0" err="1"/>
              <a:t>Schellino</a:t>
            </a:r>
            <a:r>
              <a:rPr lang="it-IT" sz="2400" dirty="0"/>
              <a:t> Beatrice		</a:t>
            </a:r>
            <a:r>
              <a:rPr lang="it-IT" sz="2400" dirty="0" err="1"/>
              <a:t>Viada</a:t>
            </a:r>
            <a:r>
              <a:rPr lang="it-IT" sz="2400" dirty="0"/>
              <a:t> Martina</a:t>
            </a:r>
          </a:p>
          <a:p>
            <a:r>
              <a:rPr lang="it-IT" sz="2400" dirty="0"/>
              <a:t>Piazzolla Aurora		</a:t>
            </a:r>
            <a:r>
              <a:rPr lang="it-IT" sz="2400" dirty="0" err="1"/>
              <a:t>Scungio</a:t>
            </a:r>
            <a:r>
              <a:rPr lang="it-IT" sz="2400" dirty="0"/>
              <a:t> Francesca		Matteucci Michela</a:t>
            </a:r>
          </a:p>
          <a:p>
            <a:r>
              <a:rPr lang="it-IT" sz="2400" dirty="0"/>
              <a:t>Piras Ilaria			Soro Samuele			Zurlo Arianna</a:t>
            </a:r>
          </a:p>
          <a:p>
            <a:r>
              <a:rPr lang="it-IT" sz="2400" dirty="0"/>
              <a:t>Rado Edoardo		</a:t>
            </a:r>
            <a:r>
              <a:rPr lang="it-IT" sz="2400" dirty="0" err="1"/>
              <a:t>Spizzamiglio</a:t>
            </a:r>
            <a:r>
              <a:rPr lang="it-IT" sz="2400" dirty="0"/>
              <a:t> Giada</a:t>
            </a:r>
          </a:p>
          <a:p>
            <a:r>
              <a:rPr lang="it-IT" sz="2400" dirty="0" err="1"/>
              <a:t>Renaudi</a:t>
            </a:r>
            <a:r>
              <a:rPr lang="it-IT" sz="2400" dirty="0"/>
              <a:t> Lorenzo		</a:t>
            </a:r>
            <a:r>
              <a:rPr lang="it-IT" sz="2400" dirty="0" err="1"/>
              <a:t>Summino</a:t>
            </a:r>
            <a:r>
              <a:rPr lang="it-IT" sz="2400" dirty="0"/>
              <a:t> Annalisa</a:t>
            </a:r>
          </a:p>
          <a:p>
            <a:r>
              <a:rPr lang="it-IT" sz="2400" dirty="0"/>
              <a:t>Renna Adelina		Tosini Arianna</a:t>
            </a:r>
          </a:p>
          <a:p>
            <a:r>
              <a:rPr lang="it-IT" sz="2400" dirty="0"/>
              <a:t>Riberi Letizia			Tran Nicole</a:t>
            </a:r>
          </a:p>
          <a:p>
            <a:r>
              <a:rPr lang="it-IT" sz="2400" dirty="0"/>
              <a:t>Romano Giorgia		Urso Salvatore</a:t>
            </a:r>
          </a:p>
          <a:p>
            <a:r>
              <a:rPr lang="it-IT" sz="2400" dirty="0"/>
              <a:t>Scarantino Elisa		Valentino Guglielmo</a:t>
            </a:r>
          </a:p>
        </p:txBody>
      </p:sp>
    </p:spTree>
    <p:extLst>
      <p:ext uri="{BB962C8B-B14F-4D97-AF65-F5344CB8AC3E}">
        <p14:creationId xmlns:p14="http://schemas.microsoft.com/office/powerpoint/2010/main" val="1931702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270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Gruppo A</vt:lpstr>
      <vt:lpstr>Gruppo B</vt:lpstr>
      <vt:lpstr>Gruppo 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e password</dc:title>
  <dc:creator>Brunella Giordanengo</dc:creator>
  <cp:lastModifiedBy>Brunella Giordanengo</cp:lastModifiedBy>
  <cp:revision>7</cp:revision>
  <dcterms:created xsi:type="dcterms:W3CDTF">2020-11-30T19:34:40Z</dcterms:created>
  <dcterms:modified xsi:type="dcterms:W3CDTF">2020-11-30T20:22:54Z</dcterms:modified>
</cp:coreProperties>
</file>